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7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3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13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67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35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20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17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1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0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61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9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2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5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0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70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96AB-A6FB-41B9-BCEC-541CCB306A5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277817-9B66-4A3D-B660-6F6CEC8AE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2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12509500" cy="927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4943475"/>
            <a:ext cx="9382125" cy="19145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Приготовление горячего завтрака в МБОУ «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Дровосеченская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средняя общеобразовательная школа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00013"/>
            <a:ext cx="9144000" cy="1271587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/>
              <a:t>Региональный этап Всероссийского  конкурса </a:t>
            </a:r>
          </a:p>
          <a:p>
            <a:pPr algn="ctr"/>
            <a:r>
              <a:rPr lang="ru-RU" sz="2000" b="1" dirty="0" smtClean="0"/>
              <a:t> «Лучшая школьная столовая 2024»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810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Приятного аппетита!</a:t>
            </a:r>
            <a:endParaRPr lang="ru-RU" dirty="0"/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7" t="-12084" r="-1677" b="12084"/>
          <a:stretch/>
        </p:blipFill>
        <p:spPr>
          <a:xfrm>
            <a:off x="4132052" y="601397"/>
            <a:ext cx="5658929" cy="58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Завтрак – залог здорового питания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00650" y="1905000"/>
            <a:ext cx="6303961" cy="3998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Завтрак – это не только важная составляющая дневного рациона ребенка, но и основа его физического и интеллектуального развития.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52" y="2012831"/>
            <a:ext cx="2802379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8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Меню школьного завтрака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2886074" y="2827176"/>
            <a:ext cx="1057274" cy="25449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1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57441" y="2539830"/>
            <a:ext cx="8432800" cy="26978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70245" y="1610437"/>
            <a:ext cx="6673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«Хороший день начинается с хорошего завтрака» (С. Кинг).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1038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Пищевая и энергетическая ценность гречневой каши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96" t="35379" r="51883" b="26324"/>
          <a:stretch/>
        </p:blipFill>
        <p:spPr>
          <a:xfrm>
            <a:off x="668740" y="2374710"/>
            <a:ext cx="5377218" cy="4061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980" t="33536" r="52692" b="19635"/>
          <a:stretch/>
        </p:blipFill>
        <p:spPr>
          <a:xfrm>
            <a:off x="6384035" y="1737422"/>
            <a:ext cx="5120577" cy="51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dirty="0" smtClean="0"/>
              <a:t>Рецептура каши гречневой, рассыпчатой </a:t>
            </a:r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>
            <a:off x="7902575" y="1905000"/>
            <a:ext cx="4289425" cy="3998913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ru-RU" sz="10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4068" r="46836" b="6225"/>
          <a:stretch/>
        </p:blipFill>
        <p:spPr>
          <a:xfrm rot="5400000">
            <a:off x="4602961" y="-997739"/>
            <a:ext cx="3776509" cy="10026794"/>
          </a:xfrm>
        </p:spPr>
      </p:pic>
    </p:spTree>
    <p:extLst>
      <p:ext uri="{BB962C8B-B14F-4D97-AF65-F5344CB8AC3E}">
        <p14:creationId xmlns:p14="http://schemas.microsoft.com/office/powerpoint/2010/main" val="6586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-162046"/>
            <a:ext cx="5246849" cy="8681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Этапы приготовления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1944" y="1022350"/>
            <a:ext cx="3045916" cy="541496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044142" y="1598613"/>
            <a:ext cx="5416952" cy="42624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1.Подготовленную </a:t>
            </a:r>
            <a:r>
              <a:rPr lang="ru-RU" sz="2000" dirty="0"/>
              <a:t>крупу всыпают в подсоленную кипящую воду. Всплывающие пустотелые зерна удаляют.</a:t>
            </a:r>
          </a:p>
          <a:p>
            <a:r>
              <a:rPr lang="ru-RU" sz="2000" dirty="0" smtClean="0"/>
              <a:t>2.Кашу </a:t>
            </a:r>
            <a:r>
              <a:rPr lang="ru-RU" sz="2000" dirty="0"/>
              <a:t>варят до </a:t>
            </a:r>
            <a:r>
              <a:rPr lang="ru-RU" sz="2000" dirty="0" err="1"/>
              <a:t>загустения</a:t>
            </a:r>
            <a:r>
              <a:rPr lang="ru-RU" sz="2000" dirty="0"/>
              <a:t>, </a:t>
            </a:r>
            <a:r>
              <a:rPr lang="ru-RU" sz="2000" dirty="0" smtClean="0"/>
              <a:t>помешивая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3.Когда </a:t>
            </a:r>
            <a:r>
              <a:rPr lang="ru-RU" sz="2000" dirty="0"/>
              <a:t>каша загустеет, перемешивание прекращают, закрывают котел крышкой </a:t>
            </a:r>
            <a:r>
              <a:rPr lang="ru-RU" sz="2000" dirty="0" smtClean="0"/>
              <a:t>и дают </a:t>
            </a:r>
            <a:r>
              <a:rPr lang="ru-RU" sz="2000" dirty="0"/>
              <a:t>каше упреть </a:t>
            </a:r>
            <a:r>
              <a:rPr lang="ru-RU" sz="2000" dirty="0" smtClean="0"/>
              <a:t>около </a:t>
            </a:r>
            <a:r>
              <a:rPr lang="ru-RU" sz="2000" dirty="0"/>
              <a:t>2,5 часов. </a:t>
            </a:r>
          </a:p>
          <a:p>
            <a:r>
              <a:rPr lang="ru-RU" sz="2000" dirty="0" smtClean="0"/>
              <a:t>4. В готовое блюдо можно добавить масло и сахар в соответствие с  меню.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6" y="1292828"/>
            <a:ext cx="2632828" cy="4679708"/>
          </a:xfrm>
        </p:spPr>
      </p:pic>
    </p:spTree>
    <p:extLst>
      <p:ext uri="{BB962C8B-B14F-4D97-AF65-F5344CB8AC3E}">
        <p14:creationId xmlns:p14="http://schemas.microsoft.com/office/powerpoint/2010/main" val="5067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готовому блюду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419367" y="1774209"/>
            <a:ext cx="5483709" cy="413701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Качество </a:t>
            </a:r>
          </a:p>
          <a:p>
            <a:r>
              <a:rPr lang="ru-RU" sz="2400" dirty="0" smtClean="0"/>
              <a:t>Внешний вид: зерна крупы мягкие, сохраняют форму и упругость.</a:t>
            </a:r>
          </a:p>
          <a:p>
            <a:r>
              <a:rPr lang="ru-RU" sz="2400" dirty="0" smtClean="0"/>
              <a:t>Зерна крупы разделяются. Консистенция: однородная, крупинки  плотные, рассыпчатые</a:t>
            </a:r>
            <a:endParaRPr lang="ru-RU" sz="2400" dirty="0"/>
          </a:p>
        </p:txBody>
      </p:sp>
      <p:pic>
        <p:nvPicPr>
          <p:cNvPr id="1028" name="Picture 4" descr="https://grizly.club/uploads/posts/2023-02/1676249242_grizly-club-p-grechnevaya-kasha-klipart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21" y="4669181"/>
            <a:ext cx="3690949" cy="21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Цвет</a:t>
            </a:r>
          </a:p>
          <a:p>
            <a:r>
              <a:rPr lang="ru-RU" dirty="0" smtClean="0"/>
              <a:t>Свойственный данному виду крупы.</a:t>
            </a:r>
          </a:p>
          <a:p>
            <a:r>
              <a:rPr lang="ru-RU" b="1" dirty="0" smtClean="0"/>
              <a:t>Вкус</a:t>
            </a:r>
          </a:p>
          <a:p>
            <a:r>
              <a:rPr lang="ru-RU" dirty="0" smtClean="0"/>
              <a:t>Свойственный данному виду крупы без прогорклости и затхлости</a:t>
            </a:r>
          </a:p>
          <a:p>
            <a:r>
              <a:rPr lang="ru-RU" b="1" dirty="0" smtClean="0"/>
              <a:t>Запах</a:t>
            </a:r>
          </a:p>
          <a:p>
            <a:r>
              <a:rPr lang="ru-RU" dirty="0" smtClean="0"/>
              <a:t>Свойственен данному виду крупы.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1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 с сахаром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7" t="17944" r="18521" b="7479"/>
          <a:stretch/>
        </p:blipFill>
        <p:spPr>
          <a:xfrm rot="5400000">
            <a:off x="1742440" y="777239"/>
            <a:ext cx="5496560" cy="666496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/>
          <a:stretch/>
        </p:blipFill>
        <p:spPr>
          <a:xfrm>
            <a:off x="8382000" y="0"/>
            <a:ext cx="338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такой завтрак – залог здоровья молодого поколения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020" b="35704"/>
          <a:stretch/>
        </p:blipFill>
        <p:spPr>
          <a:xfrm>
            <a:off x="2880360" y="2039111"/>
            <a:ext cx="6547103" cy="456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</TotalTime>
  <Words>195</Words>
  <Application>Microsoft Office PowerPoint</Application>
  <PresentationFormat>Произвольный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Приготовление горячего завтрака в МБОУ «Дровосеченская средняя общеобразовательная школа</vt:lpstr>
      <vt:lpstr>Завтрак – залог здорового питания</vt:lpstr>
      <vt:lpstr>Меню школьного завтрака</vt:lpstr>
      <vt:lpstr>Пищевая и энергетическая ценность гречневой каши</vt:lpstr>
      <vt:lpstr>Рецептура каши гречневой, рассыпчатой </vt:lpstr>
      <vt:lpstr>Этапы приготовления</vt:lpstr>
      <vt:lpstr>Требования к готовому блюду</vt:lpstr>
      <vt:lpstr>Чай с сахаром</vt:lpstr>
      <vt:lpstr>Вот такой завтрак – залог здоровья молодого поколения</vt:lpstr>
      <vt:lpstr>Приятного аппетита!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</cp:lastModifiedBy>
  <cp:revision>16</cp:revision>
  <dcterms:created xsi:type="dcterms:W3CDTF">2024-06-07T09:24:17Z</dcterms:created>
  <dcterms:modified xsi:type="dcterms:W3CDTF">2024-06-10T07:34:53Z</dcterms:modified>
</cp:coreProperties>
</file>